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image" Target="../media/image13.jpeg"/><Relationship Id="rId21" Type="http://schemas.openxmlformats.org/officeDocument/2006/relationships/image" Target="../media/image31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" Type="http://schemas.openxmlformats.org/officeDocument/2006/relationships/image" Target="../media/image12.jpeg"/><Relationship Id="rId16" Type="http://schemas.openxmlformats.org/officeDocument/2006/relationships/image" Target="../media/image26.jpe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19" Type="http://schemas.openxmlformats.org/officeDocument/2006/relationships/image" Target="../media/image29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Relationship Id="rId22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576" y="2100169"/>
            <a:ext cx="2875131" cy="17545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29" y="208278"/>
            <a:ext cx="3344558" cy="2315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62" y="4650000"/>
            <a:ext cx="2993654" cy="18269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83" y="2726981"/>
            <a:ext cx="3151105" cy="19230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15" y="3479201"/>
            <a:ext cx="2630714" cy="16054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412" y="348065"/>
            <a:ext cx="2903847" cy="177211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97" y="4996216"/>
            <a:ext cx="2689857" cy="1641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893" y="5052678"/>
            <a:ext cx="2597336" cy="15850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52" y="1750257"/>
            <a:ext cx="3176041" cy="19382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729" y="327413"/>
            <a:ext cx="2904903" cy="17727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476" y="3472691"/>
            <a:ext cx="2749281" cy="16777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2700000">
              <a:rot lat="414936" lon="2154288" rev="82195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3" name="TextBox 12"/>
          <p:cNvSpPr txBox="1"/>
          <p:nvPr/>
        </p:nvSpPr>
        <p:spPr>
          <a:xfrm>
            <a:off x="82056" y="0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3859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591" y="3966534"/>
            <a:ext cx="1723869" cy="119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45" y="2253745"/>
            <a:ext cx="2172625" cy="150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909" y="3339465"/>
            <a:ext cx="1725811" cy="1194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52" y="2062894"/>
            <a:ext cx="1926543" cy="1333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17" y="207692"/>
            <a:ext cx="1839254" cy="127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045" y="3288166"/>
            <a:ext cx="1964591" cy="1360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930" y="1651954"/>
            <a:ext cx="1738506" cy="1203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923" y="4742141"/>
            <a:ext cx="1718162" cy="1189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25" y="4397482"/>
            <a:ext cx="1935138" cy="1339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87" y="5200405"/>
            <a:ext cx="2199708" cy="152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65" y="3676025"/>
            <a:ext cx="1775284" cy="1229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407" y="1237210"/>
            <a:ext cx="1764100" cy="122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949" y="2240509"/>
            <a:ext cx="1836222" cy="127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50" y="167179"/>
            <a:ext cx="2120968" cy="1468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534" y="5374461"/>
            <a:ext cx="1783991" cy="1235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676" y="2729781"/>
            <a:ext cx="1814253" cy="1256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50" y="122635"/>
            <a:ext cx="2975895" cy="2060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70" y="5298000"/>
            <a:ext cx="2004857" cy="1387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50" y="3751702"/>
            <a:ext cx="2092571" cy="1448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778" y="1635548"/>
            <a:ext cx="1811482" cy="1254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774" y="337114"/>
            <a:ext cx="1954808" cy="1353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65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Лист A4 (210x297 мм)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4</cp:revision>
  <dcterms:created xsi:type="dcterms:W3CDTF">2014-02-10T18:12:42Z</dcterms:created>
  <dcterms:modified xsi:type="dcterms:W3CDTF">2014-02-10T18:35:49Z</dcterms:modified>
</cp:coreProperties>
</file>